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60" r:id="rId4"/>
    <p:sldId id="261" r:id="rId5"/>
    <p:sldId id="264" r:id="rId6"/>
    <p:sldId id="265" r:id="rId7"/>
    <p:sldId id="266" r:id="rId8"/>
    <p:sldId id="268" r:id="rId9"/>
    <p:sldId id="267" r:id="rId10"/>
    <p:sldId id="269" r:id="rId11"/>
    <p:sldId id="270" r:id="rId12"/>
    <p:sldId id="272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84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Relationship Id="rId9" Type="http://schemas.openxmlformats.org/officeDocument/2006/relationships/image" Target="../media/image7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10" Type="http://schemas.openxmlformats.org/officeDocument/2006/relationships/image" Target="../media/image46.wmf"/><Relationship Id="rId4" Type="http://schemas.openxmlformats.org/officeDocument/2006/relationships/image" Target="../media/image40.wmf"/><Relationship Id="rId9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4102B5-EE4F-464F-959E-8CA4A64A8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823DC0-9671-4723-B91E-C5CB651E6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EC9E87-9A95-4472-BA91-B47AD90C4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C146E-4772-46AF-A9E3-5600BB1F4A2B}" type="datetimeFigureOut">
              <a:rPr lang="fr-FR" smtClean="0"/>
              <a:t>04/04/2022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808059-902E-4A4C-A679-2A36DC8B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84E974-1DE3-4B03-A888-3A7B6F9E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3E904-4199-46DB-929F-6534F8980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2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172FF3-C198-494A-B0B6-FCDF562A2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D6EC0B-70D5-4422-A4A5-4D1E702A9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97F3EB-E61B-441B-A1E1-72EA2198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C146E-4772-46AF-A9E3-5600BB1F4A2B}" type="datetimeFigureOut">
              <a:rPr lang="fr-FR" smtClean="0"/>
              <a:t>04/04/2022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46F317-D6C9-4C0B-867D-DA1BB143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615E55-69BE-452C-8637-39CBFEA38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3E904-4199-46DB-929F-6534F8980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014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DED6DC4-5478-4253-B76E-B55308FBA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33C5B7-2100-4635-A680-BAE8F1344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C22351-1264-43EF-BC3A-5A0B21CC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C146E-4772-46AF-A9E3-5600BB1F4A2B}" type="datetimeFigureOut">
              <a:rPr lang="fr-FR" smtClean="0"/>
              <a:t>04/04/2022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2F680A-B76A-4F74-8A8D-81FC79A66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AC64FB-595C-43BA-BBA2-6C13812D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3E904-4199-46DB-929F-6534F8980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954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8758-8855-478F-BB4C-221853235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0D1190-289F-4730-927F-D1339F6C6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8D5B63-461A-4141-86E2-F00CDA4B8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C146E-4772-46AF-A9E3-5600BB1F4A2B}" type="datetimeFigureOut">
              <a:rPr lang="fr-FR" smtClean="0"/>
              <a:t>04/04/2022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C9731E-6DC8-41FD-8FE3-260646C00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77247-8A3B-4BB3-8C09-D642BEB08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3E904-4199-46DB-929F-6534F8980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2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0453AD-1B88-4C8B-BCAE-8A1C8E788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8DDCE3-F7BB-48C3-9434-806FA4499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1C42CF-9BB1-48AD-80D4-F2B72023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C146E-4772-46AF-A9E3-5600BB1F4A2B}" type="datetimeFigureOut">
              <a:rPr lang="fr-FR" smtClean="0"/>
              <a:t>04/04/2022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289BCD-E34F-4603-A47C-8A0FD942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DF3713-C511-4AB4-B9B6-B7050FD94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3E904-4199-46DB-929F-6534F8980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454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D1FBCD-D43A-408A-AA0B-3ECEAB302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C51D32-0F80-4AE4-BC8E-F7EE5B296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0EA4F6-C84F-4B36-8565-F30265CEC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90EC6B-5444-4D8F-9A28-34F23E6E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C146E-4772-46AF-A9E3-5600BB1F4A2B}" type="datetimeFigureOut">
              <a:rPr lang="fr-FR" smtClean="0"/>
              <a:t>04/04/2022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C1B41F-7647-49F2-BEA4-CA9592D1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155DAA-1482-4F0C-A53A-C57405BE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3E904-4199-46DB-929F-6534F8980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83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2F50C1-31EF-4E37-BD36-95BCC1097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3E26BD-4274-4E5A-9825-FB2FCE50A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12FEA4-1A75-438E-BBD5-153336F6E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7FB1B6-BC98-48EA-BB23-946C20804C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F875E4-1DC2-4DED-9CE6-802F67794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1C82D4-081F-4C0F-927B-8D24CC1E6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C146E-4772-46AF-A9E3-5600BB1F4A2B}" type="datetimeFigureOut">
              <a:rPr lang="fr-FR" smtClean="0"/>
              <a:t>04/04/2022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B7E0C4E-DB63-49F0-A18E-0C9371B3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A65F47-A93E-4AA9-9A8E-08589B3F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3E904-4199-46DB-929F-6534F8980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19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B60B2-BA93-4CFA-AB14-2756CF569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F69C479-7F64-4F07-9D04-5E43BBEE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C146E-4772-46AF-A9E3-5600BB1F4A2B}" type="datetimeFigureOut">
              <a:rPr lang="fr-FR" smtClean="0"/>
              <a:t>04/04/2022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42C406-70E7-4707-9771-769DD5F46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0E4717-0596-40BB-8670-608BC434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3E904-4199-46DB-929F-6534F8980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00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E2E9D5D-4177-4CD1-AA7B-8219B7A16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C146E-4772-46AF-A9E3-5600BB1F4A2B}" type="datetimeFigureOut">
              <a:rPr lang="fr-FR" smtClean="0"/>
              <a:t>04/04/2022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DCF23AD-9F48-4A9B-8326-A625F4CF3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393D4A-BAC8-486E-8B80-10631E2C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3E904-4199-46DB-929F-6534F8980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91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8AE6C6-FAB8-45EA-A2E2-6DAEE6079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C8FF14-203B-4C55-9FC5-1AAF78982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9C6884-66A1-404D-A60B-D56FBCE33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DA19119-E9D6-46AB-BFDA-5097D79381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C146E-4772-46AF-A9E3-5600BB1F4A2B}" type="datetimeFigureOut">
              <a:rPr lang="fr-FR" smtClean="0"/>
              <a:t>04/04/2022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9C2309D-1F13-4217-BFB6-D544E15AB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D2B57A-689F-4796-A056-C87C6EF2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3E904-4199-46DB-929F-6534F8980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65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C1E8BA-BE9B-4955-A100-A8DAF703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CB4AFE-450A-41AE-823E-8C911B0E0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7C0F5B-E82C-4667-A4A5-FCE9C26DF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DFAB1C-637B-404D-8DD6-EE5044F3F1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C146E-4772-46AF-A9E3-5600BB1F4A2B}" type="datetimeFigureOut">
              <a:rPr lang="fr-FR" smtClean="0"/>
              <a:t>04/04/2022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A49946D-8C70-43E1-B8ED-FBF8E2E5C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77A5E8-44C2-42F3-9E74-CB4EA4F7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3E904-4199-46DB-929F-6534F8980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57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AC412AC-7DD3-426A-BBA8-8336895DCCD5}"/>
              </a:ext>
            </a:extLst>
          </p:cNvPr>
          <p:cNvSpPr/>
          <p:nvPr userDrawn="1"/>
        </p:nvSpPr>
        <p:spPr>
          <a:xfrm>
            <a:off x="388730" y="980661"/>
            <a:ext cx="2451653" cy="2451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3CE512-84EC-4C3E-B9D4-BD1761A9555D}"/>
              </a:ext>
            </a:extLst>
          </p:cNvPr>
          <p:cNvSpPr/>
          <p:nvPr userDrawn="1"/>
        </p:nvSpPr>
        <p:spPr>
          <a:xfrm>
            <a:off x="3256214" y="980661"/>
            <a:ext cx="2451653" cy="2451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E4F6E1-EE15-49E0-B894-2ED914BCB9E8}"/>
              </a:ext>
            </a:extLst>
          </p:cNvPr>
          <p:cNvSpPr/>
          <p:nvPr userDrawn="1"/>
        </p:nvSpPr>
        <p:spPr>
          <a:xfrm>
            <a:off x="6123698" y="980661"/>
            <a:ext cx="2451653" cy="2451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18F1E4-4BA0-4A27-ADCD-C2B7C23AD263}"/>
              </a:ext>
            </a:extLst>
          </p:cNvPr>
          <p:cNvSpPr/>
          <p:nvPr userDrawn="1"/>
        </p:nvSpPr>
        <p:spPr>
          <a:xfrm>
            <a:off x="8991183" y="980661"/>
            <a:ext cx="2451653" cy="2451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90D510-0C79-4771-AD98-BB104D8EF824}"/>
              </a:ext>
            </a:extLst>
          </p:cNvPr>
          <p:cNvSpPr/>
          <p:nvPr userDrawn="1"/>
        </p:nvSpPr>
        <p:spPr>
          <a:xfrm>
            <a:off x="382302" y="3760894"/>
            <a:ext cx="2451653" cy="2451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597438-660A-4B4B-8302-FDA248650107}"/>
              </a:ext>
            </a:extLst>
          </p:cNvPr>
          <p:cNvSpPr/>
          <p:nvPr userDrawn="1"/>
        </p:nvSpPr>
        <p:spPr>
          <a:xfrm>
            <a:off x="3249786" y="3760894"/>
            <a:ext cx="2451653" cy="2451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3F3D04-A604-4DB5-9EF8-2E430603D8FD}"/>
              </a:ext>
            </a:extLst>
          </p:cNvPr>
          <p:cNvSpPr/>
          <p:nvPr userDrawn="1"/>
        </p:nvSpPr>
        <p:spPr>
          <a:xfrm>
            <a:off x="6117270" y="3760894"/>
            <a:ext cx="2451653" cy="2451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F6F08E-2FB8-4571-A51C-21CDDF9DDD3A}"/>
              </a:ext>
            </a:extLst>
          </p:cNvPr>
          <p:cNvSpPr/>
          <p:nvPr userDrawn="1"/>
        </p:nvSpPr>
        <p:spPr>
          <a:xfrm>
            <a:off x="8984755" y="3760894"/>
            <a:ext cx="2451653" cy="2451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344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68.bin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62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67.bin"/><Relationship Id="rId5" Type="http://schemas.openxmlformats.org/officeDocument/2006/relationships/oleObject" Target="../embeddings/oleObject64.bin"/><Relationship Id="rId15" Type="http://schemas.openxmlformats.org/officeDocument/2006/relationships/oleObject" Target="../embeddings/oleObject69.bin"/><Relationship Id="rId10" Type="http://schemas.openxmlformats.org/officeDocument/2006/relationships/image" Target="../media/image61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66.bin"/><Relationship Id="rId14" Type="http://schemas.openxmlformats.org/officeDocument/2006/relationships/image" Target="../media/image6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75.bin"/><Relationship Id="rId18" Type="http://schemas.openxmlformats.org/officeDocument/2006/relationships/image" Target="../media/image72.wmf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69.wmf"/><Relationship Id="rId17" Type="http://schemas.openxmlformats.org/officeDocument/2006/relationships/oleObject" Target="../embeddings/oleObject77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1.wmf"/><Relationship Id="rId20" Type="http://schemas.openxmlformats.org/officeDocument/2006/relationships/image" Target="../media/image73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5" Type="http://schemas.openxmlformats.org/officeDocument/2006/relationships/oleObject" Target="../embeddings/oleObject76.bin"/><Relationship Id="rId10" Type="http://schemas.openxmlformats.org/officeDocument/2006/relationships/image" Target="../media/image68.wmf"/><Relationship Id="rId19" Type="http://schemas.openxmlformats.org/officeDocument/2006/relationships/oleObject" Target="../embeddings/oleObject78.bin"/><Relationship Id="rId4" Type="http://schemas.openxmlformats.org/officeDocument/2006/relationships/image" Target="../media/image65.wmf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7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84.bin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1.bin"/><Relationship Id="rId12" Type="http://schemas.openxmlformats.org/officeDocument/2006/relationships/image" Target="../media/image62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4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83.bin"/><Relationship Id="rId5" Type="http://schemas.openxmlformats.org/officeDocument/2006/relationships/oleObject" Target="../embeddings/oleObject80.bin"/><Relationship Id="rId15" Type="http://schemas.openxmlformats.org/officeDocument/2006/relationships/oleObject" Target="../embeddings/oleObject85.bin"/><Relationship Id="rId10" Type="http://schemas.openxmlformats.org/officeDocument/2006/relationships/image" Target="../media/image61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82.bin"/><Relationship Id="rId14" Type="http://schemas.openxmlformats.org/officeDocument/2006/relationships/image" Target="../media/image63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12.bin"/><Relationship Id="rId14" Type="http://schemas.openxmlformats.org/officeDocument/2006/relationships/oleObject" Target="../embeddings/oleObject16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20.bin"/><Relationship Id="rId14" Type="http://schemas.openxmlformats.org/officeDocument/2006/relationships/oleObject" Target="../embeddings/oleObject2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30.bin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25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7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26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35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4.wmf"/><Relationship Id="rId20" Type="http://schemas.openxmlformats.org/officeDocument/2006/relationships/image" Target="../media/image36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31.wmf"/><Relationship Id="rId19" Type="http://schemas.openxmlformats.org/officeDocument/2006/relationships/oleObject" Target="../embeddings/oleObject40.bin"/><Relationship Id="rId4" Type="http://schemas.openxmlformats.org/officeDocument/2006/relationships/image" Target="../media/image28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3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46.bin"/><Relationship Id="rId18" Type="http://schemas.openxmlformats.org/officeDocument/2006/relationships/image" Target="../media/image44.wmf"/><Relationship Id="rId3" Type="http://schemas.openxmlformats.org/officeDocument/2006/relationships/oleObject" Target="../embeddings/oleObject41.bin"/><Relationship Id="rId21" Type="http://schemas.openxmlformats.org/officeDocument/2006/relationships/oleObject" Target="../embeddings/oleObject50.bin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41.wmf"/><Relationship Id="rId17" Type="http://schemas.openxmlformats.org/officeDocument/2006/relationships/oleObject" Target="../embeddings/oleObject4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3.wmf"/><Relationship Id="rId20" Type="http://schemas.openxmlformats.org/officeDocument/2006/relationships/image" Target="../media/image45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2.bin"/><Relationship Id="rId15" Type="http://schemas.openxmlformats.org/officeDocument/2006/relationships/oleObject" Target="../embeddings/oleObject47.bin"/><Relationship Id="rId10" Type="http://schemas.openxmlformats.org/officeDocument/2006/relationships/image" Target="../media/image40.wmf"/><Relationship Id="rId19" Type="http://schemas.openxmlformats.org/officeDocument/2006/relationships/oleObject" Target="../embeddings/oleObject49.bin"/><Relationship Id="rId4" Type="http://schemas.openxmlformats.org/officeDocument/2006/relationships/image" Target="../media/image37.wmf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42.wmf"/><Relationship Id="rId22" Type="http://schemas.openxmlformats.org/officeDocument/2006/relationships/image" Target="../media/image4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2.bin"/><Relationship Id="rId10" Type="http://schemas.openxmlformats.org/officeDocument/2006/relationships/image" Target="../media/image50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5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image" Target="../media/image56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12" Type="http://schemas.openxmlformats.org/officeDocument/2006/relationships/oleObject" Target="../embeddings/oleObject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60.bin"/><Relationship Id="rId5" Type="http://schemas.openxmlformats.org/officeDocument/2006/relationships/oleObject" Target="../embeddings/oleObject57.bin"/><Relationship Id="rId15" Type="http://schemas.openxmlformats.org/officeDocument/2006/relationships/image" Target="../media/image57.wmf"/><Relationship Id="rId10" Type="http://schemas.openxmlformats.org/officeDocument/2006/relationships/image" Target="../media/image55.wmf"/><Relationship Id="rId4" Type="http://schemas.openxmlformats.org/officeDocument/2006/relationships/image" Target="../media/image52.wmf"/><Relationship Id="rId9" Type="http://schemas.openxmlformats.org/officeDocument/2006/relationships/oleObject" Target="../embeddings/oleObject59.bin"/><Relationship Id="rId14" Type="http://schemas.openxmlformats.org/officeDocument/2006/relationships/oleObject" Target="../embeddings/oleObject6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ous-titre 2">
            <a:extLst>
              <a:ext uri="{FF2B5EF4-FFF2-40B4-BE49-F238E27FC236}">
                <a16:creationId xmlns:a16="http://schemas.microsoft.com/office/drawing/2014/main" id="{4834CF8F-BCF6-4886-96D3-1A98E183C4A2}"/>
              </a:ext>
            </a:extLst>
          </p:cNvPr>
          <p:cNvSpPr txBox="1">
            <a:spLocks/>
          </p:cNvSpPr>
          <p:nvPr/>
        </p:nvSpPr>
        <p:spPr>
          <a:xfrm>
            <a:off x="223693" y="199528"/>
            <a:ext cx="4925203" cy="7384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/>
              <a:t>1.Grand soleil </a:t>
            </a:r>
            <a:br>
              <a:rPr lang="fr-FR"/>
            </a:br>
            <a:r>
              <a:rPr lang="fr-FR"/>
              <a:t>(avant-arrière)</a:t>
            </a:r>
            <a:endParaRPr lang="fr-FR" dirty="0"/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96D0118C-32A2-4266-A396-01E97B22AE3B}"/>
              </a:ext>
            </a:extLst>
          </p:cNvPr>
          <p:cNvSpPr txBox="1">
            <a:spLocks/>
          </p:cNvSpPr>
          <p:nvPr/>
        </p:nvSpPr>
        <p:spPr>
          <a:xfrm>
            <a:off x="6004428" y="199528"/>
            <a:ext cx="5941637" cy="7384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/>
              <a:t>2.Mains sur les hanches</a:t>
            </a:r>
            <a:br>
              <a:rPr lang="fr-FR" dirty="0"/>
            </a:br>
            <a:r>
              <a:rPr lang="fr-FR" dirty="0"/>
              <a:t>(avant-arrière)</a:t>
            </a:r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D7D25C17-1321-47AC-8343-F0CFB921E6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732586"/>
              </p:ext>
            </p:extLst>
          </p:nvPr>
        </p:nvGraphicFramePr>
        <p:xfrm>
          <a:off x="8973350" y="3771911"/>
          <a:ext cx="2460723" cy="245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r:id="rId3" imgW="4571280" imgH="4558680" progId="">
                  <p:embed/>
                </p:oleObj>
              </mc:Choice>
              <mc:Fallback>
                <p:oleObj r:id="rId3" imgW="4571280" imgH="4558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3350" y="3771911"/>
                        <a:ext cx="2460723" cy="2453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id="{36854DBC-2B79-4381-A9B5-1C05EBA0BF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461326"/>
              </p:ext>
            </p:extLst>
          </p:nvPr>
        </p:nvGraphicFramePr>
        <p:xfrm>
          <a:off x="6124351" y="3771911"/>
          <a:ext cx="2447434" cy="2440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r:id="rId5" imgW="4571280" imgH="4558680" progId="">
                  <p:embed/>
                </p:oleObj>
              </mc:Choice>
              <mc:Fallback>
                <p:oleObj r:id="rId5" imgW="4571280" imgH="4558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24351" y="3771911"/>
                        <a:ext cx="2447434" cy="2440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>
            <a:extLst>
              <a:ext uri="{FF2B5EF4-FFF2-40B4-BE49-F238E27FC236}">
                <a16:creationId xmlns:a16="http://schemas.microsoft.com/office/drawing/2014/main" id="{88FC11D2-2A93-4FDF-B5E9-E4504AB0E1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531955"/>
              </p:ext>
            </p:extLst>
          </p:nvPr>
        </p:nvGraphicFramePr>
        <p:xfrm>
          <a:off x="8973351" y="975107"/>
          <a:ext cx="2460722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r:id="rId7" imgW="4571280" imgH="4558680" progId="">
                  <p:embed/>
                </p:oleObj>
              </mc:Choice>
              <mc:Fallback>
                <p:oleObj r:id="rId7" imgW="4571280" imgH="4558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73351" y="975107"/>
                        <a:ext cx="2460722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>
            <a:extLst>
              <a:ext uri="{FF2B5EF4-FFF2-40B4-BE49-F238E27FC236}">
                <a16:creationId xmlns:a16="http://schemas.microsoft.com/office/drawing/2014/main" id="{5D08398C-188B-4F96-825A-8BB5B84962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719214"/>
              </p:ext>
            </p:extLst>
          </p:nvPr>
        </p:nvGraphicFramePr>
        <p:xfrm>
          <a:off x="6111061" y="975107"/>
          <a:ext cx="2460723" cy="245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r:id="rId9" imgW="4571280" imgH="4558680" progId="">
                  <p:embed/>
                </p:oleObj>
              </mc:Choice>
              <mc:Fallback>
                <p:oleObj r:id="rId9" imgW="4571280" imgH="4558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11061" y="975107"/>
                        <a:ext cx="2460723" cy="2453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97571E2-9852-4CEA-ADE2-B3BE2F359499}"/>
              </a:ext>
            </a:extLst>
          </p:cNvPr>
          <p:cNvCxnSpPr/>
          <p:nvPr/>
        </p:nvCxnSpPr>
        <p:spPr>
          <a:xfrm>
            <a:off x="5883965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t 17">
            <a:extLst>
              <a:ext uri="{FF2B5EF4-FFF2-40B4-BE49-F238E27FC236}">
                <a16:creationId xmlns:a16="http://schemas.microsoft.com/office/drawing/2014/main" id="{CCEDEBA9-9B75-4221-B9D1-E721C67E48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187621"/>
              </p:ext>
            </p:extLst>
          </p:nvPr>
        </p:nvGraphicFramePr>
        <p:xfrm>
          <a:off x="3255608" y="3771911"/>
          <a:ext cx="2447434" cy="2440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r:id="rId11" imgW="4571280" imgH="4558680" progId="">
                  <p:embed/>
                </p:oleObj>
              </mc:Choice>
              <mc:Fallback>
                <p:oleObj r:id="rId11" imgW="4571280" imgH="4558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55608" y="3771911"/>
                        <a:ext cx="2447434" cy="2440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 19">
            <a:extLst>
              <a:ext uri="{FF2B5EF4-FFF2-40B4-BE49-F238E27FC236}">
                <a16:creationId xmlns:a16="http://schemas.microsoft.com/office/drawing/2014/main" id="{12C174A6-AF8C-40E7-B4BD-82E5049733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271576"/>
              </p:ext>
            </p:extLst>
          </p:nvPr>
        </p:nvGraphicFramePr>
        <p:xfrm>
          <a:off x="400294" y="3758659"/>
          <a:ext cx="2460723" cy="245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r:id="rId13" imgW="4571280" imgH="4558680" progId="">
                  <p:embed/>
                </p:oleObj>
              </mc:Choice>
              <mc:Fallback>
                <p:oleObj r:id="rId13" imgW="4571280" imgH="4558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0294" y="3758659"/>
                        <a:ext cx="2460723" cy="2453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 20">
            <a:extLst>
              <a:ext uri="{FF2B5EF4-FFF2-40B4-BE49-F238E27FC236}">
                <a16:creationId xmlns:a16="http://schemas.microsoft.com/office/drawing/2014/main" id="{99F86117-D08F-45F5-8837-5F7527F943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849164"/>
              </p:ext>
            </p:extLst>
          </p:nvPr>
        </p:nvGraphicFramePr>
        <p:xfrm>
          <a:off x="3255608" y="975107"/>
          <a:ext cx="2460722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r:id="rId15" imgW="4571280" imgH="4558680" progId="">
                  <p:embed/>
                </p:oleObj>
              </mc:Choice>
              <mc:Fallback>
                <p:oleObj r:id="rId15" imgW="4571280" imgH="4558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255608" y="975107"/>
                        <a:ext cx="2460722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21">
            <a:extLst>
              <a:ext uri="{FF2B5EF4-FFF2-40B4-BE49-F238E27FC236}">
                <a16:creationId xmlns:a16="http://schemas.microsoft.com/office/drawing/2014/main" id="{98E33356-0966-4178-BABD-43FBCF8AAD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392321"/>
              </p:ext>
            </p:extLst>
          </p:nvPr>
        </p:nvGraphicFramePr>
        <p:xfrm>
          <a:off x="400294" y="975107"/>
          <a:ext cx="2460722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" r:id="rId17" imgW="4571280" imgH="4558680" progId="">
                  <p:embed/>
                </p:oleObj>
              </mc:Choice>
              <mc:Fallback>
                <p:oleObj r:id="rId17" imgW="4571280" imgH="4558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00294" y="975107"/>
                        <a:ext cx="2460722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4336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E0FB1A5-B302-459D-9904-AB44A906A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693" y="199528"/>
            <a:ext cx="5600211" cy="738419"/>
          </a:xfrm>
        </p:spPr>
        <p:txBody>
          <a:bodyPr>
            <a:normAutofit/>
          </a:bodyPr>
          <a:lstStyle/>
          <a:p>
            <a:pPr algn="l"/>
            <a:r>
              <a:rPr lang="fr-FR" b="1" dirty="0"/>
              <a:t>11c. Côté droite </a:t>
            </a:r>
            <a:r>
              <a:rPr lang="fr-FR" b="1" dirty="0" err="1"/>
              <a:t>touch</a:t>
            </a:r>
            <a:endParaRPr lang="fr-FR" dirty="0"/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F61FCAE7-684C-4CB6-9EAE-62EF72506D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026991"/>
              </p:ext>
            </p:extLst>
          </p:nvPr>
        </p:nvGraphicFramePr>
        <p:xfrm>
          <a:off x="392414" y="976381"/>
          <a:ext cx="2451033" cy="245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r:id="rId3" imgW="4571280" imgH="4571280" progId="">
                  <p:embed/>
                </p:oleObj>
              </mc:Choice>
              <mc:Fallback>
                <p:oleObj r:id="rId3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414" y="976381"/>
                        <a:ext cx="2451033" cy="2451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07349BEA-AEC1-4276-BF70-6DCCF4F915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041761"/>
              </p:ext>
            </p:extLst>
          </p:nvPr>
        </p:nvGraphicFramePr>
        <p:xfrm>
          <a:off x="3273896" y="976381"/>
          <a:ext cx="2451033" cy="245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r:id="rId5" imgW="4571280" imgH="4571280" progId="">
                  <p:embed/>
                </p:oleObj>
              </mc:Choice>
              <mc:Fallback>
                <p:oleObj r:id="rId5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3896" y="976381"/>
                        <a:ext cx="2451033" cy="2451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34558C1F-5BDD-42A7-BD85-B926025978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720443"/>
              </p:ext>
            </p:extLst>
          </p:nvPr>
        </p:nvGraphicFramePr>
        <p:xfrm>
          <a:off x="6127537" y="976381"/>
          <a:ext cx="2451033" cy="245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r:id="rId7" imgW="4571280" imgH="4571280" progId="">
                  <p:embed/>
                </p:oleObj>
              </mc:Choice>
              <mc:Fallback>
                <p:oleObj r:id="rId7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27537" y="976381"/>
                        <a:ext cx="2451033" cy="2451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C6546D73-5512-402E-BAE5-16221C12C3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208445"/>
              </p:ext>
            </p:extLst>
          </p:nvPr>
        </p:nvGraphicFramePr>
        <p:xfrm>
          <a:off x="8993079" y="976381"/>
          <a:ext cx="2451033" cy="245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r:id="rId9" imgW="4571280" imgH="4571280" progId="">
                  <p:embed/>
                </p:oleObj>
              </mc:Choice>
              <mc:Fallback>
                <p:oleObj r:id="rId9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93079" y="976381"/>
                        <a:ext cx="2451033" cy="2451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5254DA45-624E-4CC2-AE9D-6D5943849F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111995"/>
              </p:ext>
            </p:extLst>
          </p:nvPr>
        </p:nvGraphicFramePr>
        <p:xfrm>
          <a:off x="392414" y="3761542"/>
          <a:ext cx="2451035" cy="245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r:id="rId11" imgW="4571280" imgH="4571280" progId="">
                  <p:embed/>
                </p:oleObj>
              </mc:Choice>
              <mc:Fallback>
                <p:oleObj r:id="rId11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2414" y="3761542"/>
                        <a:ext cx="2451035" cy="2451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417EE8E3-3314-47DB-86E0-D613F37331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446701"/>
              </p:ext>
            </p:extLst>
          </p:nvPr>
        </p:nvGraphicFramePr>
        <p:xfrm>
          <a:off x="3246055" y="3761541"/>
          <a:ext cx="2451035" cy="245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r:id="rId13" imgW="4571280" imgH="4571280" progId="">
                  <p:embed/>
                </p:oleObj>
              </mc:Choice>
              <mc:Fallback>
                <p:oleObj r:id="rId13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246055" y="3761541"/>
                        <a:ext cx="2451035" cy="2451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7786CC14-AEFB-4178-8407-AB9306F443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360667"/>
              </p:ext>
            </p:extLst>
          </p:nvPr>
        </p:nvGraphicFramePr>
        <p:xfrm>
          <a:off x="6127534" y="3761540"/>
          <a:ext cx="2451035" cy="245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r:id="rId15" imgW="4571280" imgH="4571280" progId="">
                  <p:embed/>
                </p:oleObj>
              </mc:Choice>
              <mc:Fallback>
                <p:oleObj r:id="rId15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27534" y="3761540"/>
                        <a:ext cx="2451035" cy="2451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105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E0FB1A5-B302-459D-9904-AB44A906A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693" y="199528"/>
            <a:ext cx="5600211" cy="73841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FR" b="1" dirty="0"/>
              <a:t>12a. Pas de salsa à gauche</a:t>
            </a:r>
          </a:p>
          <a:p>
            <a:pPr algn="l"/>
            <a:r>
              <a:rPr lang="fr-FR" sz="1900" i="1" dirty="0"/>
              <a:t>(répété 2 fois)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866E25A-1A47-425B-AAF1-17064A169D10}"/>
              </a:ext>
            </a:extLst>
          </p:cNvPr>
          <p:cNvSpPr txBox="1">
            <a:spLocks/>
          </p:cNvSpPr>
          <p:nvPr/>
        </p:nvSpPr>
        <p:spPr>
          <a:xfrm>
            <a:off x="5936667" y="199528"/>
            <a:ext cx="5600211" cy="7384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/>
              <a:t>12b. Tour en avançant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EA6278E-D44E-4D63-886A-CAB893D5200E}"/>
              </a:ext>
            </a:extLst>
          </p:cNvPr>
          <p:cNvCxnSpPr/>
          <p:nvPr/>
        </p:nvCxnSpPr>
        <p:spPr>
          <a:xfrm>
            <a:off x="5883965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EAA13756-9354-4F44-A9A8-DA05B69779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802281"/>
              </p:ext>
            </p:extLst>
          </p:nvPr>
        </p:nvGraphicFramePr>
        <p:xfrm>
          <a:off x="3265069" y="982387"/>
          <a:ext cx="2446613" cy="244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r:id="rId3" imgW="4571280" imgH="4571280" progId="">
                  <p:embed/>
                </p:oleObj>
              </mc:Choice>
              <mc:Fallback>
                <p:oleObj r:id="rId3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65069" y="982387"/>
                        <a:ext cx="2446613" cy="244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A0843BCD-FFE3-43DF-9704-431E3E1465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008337"/>
              </p:ext>
            </p:extLst>
          </p:nvPr>
        </p:nvGraphicFramePr>
        <p:xfrm>
          <a:off x="386522" y="3748289"/>
          <a:ext cx="2446613" cy="244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r:id="rId5" imgW="4571280" imgH="4571280" progId="">
                  <p:embed/>
                </p:oleObj>
              </mc:Choice>
              <mc:Fallback>
                <p:oleObj r:id="rId5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6522" y="3748289"/>
                        <a:ext cx="2446613" cy="244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>
            <a:extLst>
              <a:ext uri="{FF2B5EF4-FFF2-40B4-BE49-F238E27FC236}">
                <a16:creationId xmlns:a16="http://schemas.microsoft.com/office/drawing/2014/main" id="{F123E5EA-A758-4E46-84E8-9C1D43B084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965786"/>
              </p:ext>
            </p:extLst>
          </p:nvPr>
        </p:nvGraphicFramePr>
        <p:xfrm>
          <a:off x="386522" y="982387"/>
          <a:ext cx="2446613" cy="244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r:id="rId7" imgW="4571280" imgH="4571280" progId="">
                  <p:embed/>
                </p:oleObj>
              </mc:Choice>
              <mc:Fallback>
                <p:oleObj r:id="rId7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6522" y="982387"/>
                        <a:ext cx="2446613" cy="244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>
            <a:extLst>
              <a:ext uri="{FF2B5EF4-FFF2-40B4-BE49-F238E27FC236}">
                <a16:creationId xmlns:a16="http://schemas.microsoft.com/office/drawing/2014/main" id="{D87DBE77-50EB-4D33-AD95-D5316AA9CF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569439"/>
              </p:ext>
            </p:extLst>
          </p:nvPr>
        </p:nvGraphicFramePr>
        <p:xfrm>
          <a:off x="3260649" y="3743868"/>
          <a:ext cx="2451034" cy="2451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r:id="rId9" imgW="4571280" imgH="4571280" progId="">
                  <p:embed/>
                </p:oleObj>
              </mc:Choice>
              <mc:Fallback>
                <p:oleObj r:id="rId9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60649" y="3743868"/>
                        <a:ext cx="2451034" cy="2451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>
            <a:extLst>
              <a:ext uri="{FF2B5EF4-FFF2-40B4-BE49-F238E27FC236}">
                <a16:creationId xmlns:a16="http://schemas.microsoft.com/office/drawing/2014/main" id="{4C568E03-4E6D-47B0-A74E-04A61FFBF5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315370"/>
              </p:ext>
            </p:extLst>
          </p:nvPr>
        </p:nvGraphicFramePr>
        <p:xfrm>
          <a:off x="6122018" y="982387"/>
          <a:ext cx="2446613" cy="244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r:id="rId11" imgW="4571280" imgH="4571280" progId="">
                  <p:embed/>
                </p:oleObj>
              </mc:Choice>
              <mc:Fallback>
                <p:oleObj r:id="rId11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22018" y="982387"/>
                        <a:ext cx="2446613" cy="244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>
            <a:extLst>
              <a:ext uri="{FF2B5EF4-FFF2-40B4-BE49-F238E27FC236}">
                <a16:creationId xmlns:a16="http://schemas.microsoft.com/office/drawing/2014/main" id="{AFFEDFCA-5A78-4D95-9285-F372E168BF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0202390"/>
              </p:ext>
            </p:extLst>
          </p:nvPr>
        </p:nvGraphicFramePr>
        <p:xfrm>
          <a:off x="8998489" y="984731"/>
          <a:ext cx="2444269" cy="2444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r:id="rId13" imgW="4571280" imgH="4571280" progId="">
                  <p:embed/>
                </p:oleObj>
              </mc:Choice>
              <mc:Fallback>
                <p:oleObj r:id="rId13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998489" y="984731"/>
                        <a:ext cx="2444269" cy="2444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5">
            <a:extLst>
              <a:ext uri="{FF2B5EF4-FFF2-40B4-BE49-F238E27FC236}">
                <a16:creationId xmlns:a16="http://schemas.microsoft.com/office/drawing/2014/main" id="{65507DDF-9709-450B-9AE8-5B70B95EF1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80877"/>
              </p:ext>
            </p:extLst>
          </p:nvPr>
        </p:nvGraphicFramePr>
        <p:xfrm>
          <a:off x="6117597" y="3743868"/>
          <a:ext cx="2451034" cy="2451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r:id="rId15" imgW="4571280" imgH="4571280" progId="">
                  <p:embed/>
                </p:oleObj>
              </mc:Choice>
              <mc:Fallback>
                <p:oleObj r:id="rId15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17597" y="3743868"/>
                        <a:ext cx="2451034" cy="2451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>
            <a:extLst>
              <a:ext uri="{FF2B5EF4-FFF2-40B4-BE49-F238E27FC236}">
                <a16:creationId xmlns:a16="http://schemas.microsoft.com/office/drawing/2014/main" id="{6AA76561-5DF6-4539-B59D-BED9F256BB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023725"/>
              </p:ext>
            </p:extLst>
          </p:nvPr>
        </p:nvGraphicFramePr>
        <p:xfrm>
          <a:off x="8998488" y="3750632"/>
          <a:ext cx="2444269" cy="2444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r:id="rId17" imgW="4571280" imgH="4571280" progId="">
                  <p:embed/>
                </p:oleObj>
              </mc:Choice>
              <mc:Fallback>
                <p:oleObj r:id="rId17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998488" y="3750632"/>
                        <a:ext cx="2444269" cy="2444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>
            <a:extLst>
              <a:ext uri="{FF2B5EF4-FFF2-40B4-BE49-F238E27FC236}">
                <a16:creationId xmlns:a16="http://schemas.microsoft.com/office/drawing/2014/main" id="{49A127BA-FE17-4D13-B995-E89B16D978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669963"/>
              </p:ext>
            </p:extLst>
          </p:nvPr>
        </p:nvGraphicFramePr>
        <p:xfrm>
          <a:off x="7886999" y="4042743"/>
          <a:ext cx="1830526" cy="1830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r:id="rId19" imgW="4571280" imgH="4571280" progId="">
                  <p:embed/>
                </p:oleObj>
              </mc:Choice>
              <mc:Fallback>
                <p:oleObj r:id="rId19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886999" y="4042743"/>
                        <a:ext cx="1830526" cy="1830526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9573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E0FB1A5-B302-459D-9904-AB44A906A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693" y="199528"/>
            <a:ext cx="5600211" cy="738419"/>
          </a:xfrm>
        </p:spPr>
        <p:txBody>
          <a:bodyPr>
            <a:normAutofit/>
          </a:bodyPr>
          <a:lstStyle/>
          <a:p>
            <a:pPr algn="l"/>
            <a:r>
              <a:rPr lang="fr-FR" b="1" dirty="0"/>
              <a:t>12c. Côté gauche </a:t>
            </a:r>
            <a:r>
              <a:rPr lang="fr-FR" b="1" dirty="0" err="1"/>
              <a:t>touch</a:t>
            </a:r>
            <a:endParaRPr lang="fr-FR" dirty="0"/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F61FCAE7-684C-4CB6-9EAE-62EF72506D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554098"/>
              </p:ext>
            </p:extLst>
          </p:nvPr>
        </p:nvGraphicFramePr>
        <p:xfrm>
          <a:off x="392416" y="3759338"/>
          <a:ext cx="2451033" cy="245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r:id="rId3" imgW="4571280" imgH="4571280" progId="">
                  <p:embed/>
                </p:oleObj>
              </mc:Choice>
              <mc:Fallback>
                <p:oleObj r:id="rId3" imgW="4571280" imgH="4571280" progId="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F61FCAE7-684C-4CB6-9EAE-62EF72506D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416" y="3759338"/>
                        <a:ext cx="2451033" cy="2451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07349BEA-AEC1-4276-BF70-6DCCF4F915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844720"/>
              </p:ext>
            </p:extLst>
          </p:nvPr>
        </p:nvGraphicFramePr>
        <p:xfrm>
          <a:off x="3273898" y="3759338"/>
          <a:ext cx="2451033" cy="245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r:id="rId5" imgW="4571280" imgH="4571280" progId="">
                  <p:embed/>
                </p:oleObj>
              </mc:Choice>
              <mc:Fallback>
                <p:oleObj r:id="rId5" imgW="4571280" imgH="4571280" progId="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07349BEA-AEC1-4276-BF70-6DCCF4F915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3898" y="3759338"/>
                        <a:ext cx="2451033" cy="2451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34558C1F-5BDD-42A7-BD85-B926025978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149476"/>
              </p:ext>
            </p:extLst>
          </p:nvPr>
        </p:nvGraphicFramePr>
        <p:xfrm>
          <a:off x="6127539" y="3759338"/>
          <a:ext cx="2451033" cy="245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r:id="rId7" imgW="4571280" imgH="4571280" progId="">
                  <p:embed/>
                </p:oleObj>
              </mc:Choice>
              <mc:Fallback>
                <p:oleObj r:id="rId7" imgW="4571280" imgH="4571280" progId="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34558C1F-5BDD-42A7-BD85-B926025978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27539" y="3759338"/>
                        <a:ext cx="2451033" cy="2451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C6546D73-5512-402E-BAE5-16221C12C3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225004"/>
              </p:ext>
            </p:extLst>
          </p:nvPr>
        </p:nvGraphicFramePr>
        <p:xfrm>
          <a:off x="392416" y="977967"/>
          <a:ext cx="2451033" cy="245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r:id="rId9" imgW="4571280" imgH="4571280" progId="">
                  <p:embed/>
                </p:oleObj>
              </mc:Choice>
              <mc:Fallback>
                <p:oleObj r:id="rId9" imgW="4571280" imgH="4571280" progId="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C6546D73-5512-402E-BAE5-16221C12C3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2416" y="977967"/>
                        <a:ext cx="2451033" cy="2451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5254DA45-624E-4CC2-AE9D-6D5943849F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595032"/>
              </p:ext>
            </p:extLst>
          </p:nvPr>
        </p:nvGraphicFramePr>
        <p:xfrm>
          <a:off x="3268136" y="977965"/>
          <a:ext cx="2451035" cy="245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r:id="rId11" imgW="4571280" imgH="4571280" progId="">
                  <p:embed/>
                </p:oleObj>
              </mc:Choice>
              <mc:Fallback>
                <p:oleObj r:id="rId11" imgW="4571280" imgH="4571280" progId="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5254DA45-624E-4CC2-AE9D-6D5943849F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68136" y="977965"/>
                        <a:ext cx="2451035" cy="2451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417EE8E3-3314-47DB-86E0-D613F37331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480732"/>
              </p:ext>
            </p:extLst>
          </p:nvPr>
        </p:nvGraphicFramePr>
        <p:xfrm>
          <a:off x="6121777" y="977964"/>
          <a:ext cx="2451035" cy="245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r:id="rId13" imgW="4571280" imgH="4571280" progId="">
                  <p:embed/>
                </p:oleObj>
              </mc:Choice>
              <mc:Fallback>
                <p:oleObj r:id="rId13" imgW="4571280" imgH="4571280" progId="">
                  <p:embed/>
                  <p:pic>
                    <p:nvPicPr>
                      <p:cNvPr id="8" name="Objet 7">
                        <a:extLst>
                          <a:ext uri="{FF2B5EF4-FFF2-40B4-BE49-F238E27FC236}">
                            <a16:creationId xmlns:a16="http://schemas.microsoft.com/office/drawing/2014/main" id="{417EE8E3-3314-47DB-86E0-D613F37331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21777" y="977964"/>
                        <a:ext cx="2451035" cy="2451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7786CC14-AEFB-4178-8407-AB9306F443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51460"/>
              </p:ext>
            </p:extLst>
          </p:nvPr>
        </p:nvGraphicFramePr>
        <p:xfrm>
          <a:off x="9003256" y="977963"/>
          <a:ext cx="2451035" cy="245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r:id="rId15" imgW="4571280" imgH="4571280" progId="">
                  <p:embed/>
                </p:oleObj>
              </mc:Choice>
              <mc:Fallback>
                <p:oleObj r:id="rId15" imgW="4571280" imgH="4571280" progId="">
                  <p:embed/>
                  <p:pic>
                    <p:nvPicPr>
                      <p:cNvPr id="9" name="Objet 8">
                        <a:extLst>
                          <a:ext uri="{FF2B5EF4-FFF2-40B4-BE49-F238E27FC236}">
                            <a16:creationId xmlns:a16="http://schemas.microsoft.com/office/drawing/2014/main" id="{7786CC14-AEFB-4178-8407-AB9306F44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003256" y="977963"/>
                        <a:ext cx="2451035" cy="2451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6954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E0FB1A5-B302-459D-9904-AB44A906A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693" y="199528"/>
            <a:ext cx="5600211" cy="738419"/>
          </a:xfrm>
        </p:spPr>
        <p:txBody>
          <a:bodyPr>
            <a:normAutofit lnSpcReduction="10000"/>
          </a:bodyPr>
          <a:lstStyle/>
          <a:p>
            <a:pPr algn="l"/>
            <a:r>
              <a:rPr lang="fr-FR" b="1" dirty="0"/>
              <a:t>3. Petit pas de Michael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28145866-827F-4B37-843B-BC850ED384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318" y="975107"/>
          <a:ext cx="2453888" cy="245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r:id="rId3" imgW="4571280" imgH="4571280" progId="">
                  <p:embed/>
                </p:oleObj>
              </mc:Choice>
              <mc:Fallback>
                <p:oleObj r:id="rId3" imgW="4571280" imgH="4571280" progId="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28145866-827F-4B37-843B-BC850ED384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3318" y="975107"/>
                        <a:ext cx="2453888" cy="2453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9B2B772D-8DD7-4089-ADD5-EFC9CD00BA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55608" y="975108"/>
          <a:ext cx="2453887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r:id="rId5" imgW="4571280" imgH="4571280" progId="">
                  <p:embed/>
                </p:oleObj>
              </mc:Choice>
              <mc:Fallback>
                <p:oleObj r:id="rId5" imgW="4571280" imgH="4571280" progId="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9B2B772D-8DD7-4089-ADD5-EFC9CD00BA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55608" y="975108"/>
                        <a:ext cx="2453887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29784059-4241-49F8-9148-6846023A51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319" y="3758660"/>
          <a:ext cx="2453887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r:id="rId7" imgW="4571280" imgH="4571280" progId="">
                  <p:embed/>
                </p:oleObj>
              </mc:Choice>
              <mc:Fallback>
                <p:oleObj r:id="rId7" imgW="4571280" imgH="4571280" progId="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29784059-4241-49F8-9148-6846023A51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3319" y="3758660"/>
                        <a:ext cx="2453887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D7E9F7FE-944E-4899-86D8-00E42801AE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55608" y="3758660"/>
          <a:ext cx="2453887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r:id="rId9" imgW="4571280" imgH="4571280" progId="">
                  <p:embed/>
                </p:oleObj>
              </mc:Choice>
              <mc:Fallback>
                <p:oleObj r:id="rId9" imgW="4571280" imgH="4571280" progId="">
                  <p:embed/>
                  <p:pic>
                    <p:nvPicPr>
                      <p:cNvPr id="8" name="Objet 7">
                        <a:extLst>
                          <a:ext uri="{FF2B5EF4-FFF2-40B4-BE49-F238E27FC236}">
                            <a16:creationId xmlns:a16="http://schemas.microsoft.com/office/drawing/2014/main" id="{D7E9F7FE-944E-4899-86D8-00E42801AE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55608" y="3758660"/>
                        <a:ext cx="2453887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>
            <a:extLst>
              <a:ext uri="{FF2B5EF4-FFF2-40B4-BE49-F238E27FC236}">
                <a16:creationId xmlns:a16="http://schemas.microsoft.com/office/drawing/2014/main" id="{A6350185-CBD8-4B50-85F9-95A787BB09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7897" y="975107"/>
          <a:ext cx="2453888" cy="245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r:id="rId11" imgW="4571280" imgH="4571280" progId="">
                  <p:embed/>
                </p:oleObj>
              </mc:Choice>
              <mc:Fallback>
                <p:oleObj r:id="rId11" imgW="4571280" imgH="4571280" progId="">
                  <p:embed/>
                  <p:pic>
                    <p:nvPicPr>
                      <p:cNvPr id="17" name="Objet 16">
                        <a:extLst>
                          <a:ext uri="{FF2B5EF4-FFF2-40B4-BE49-F238E27FC236}">
                            <a16:creationId xmlns:a16="http://schemas.microsoft.com/office/drawing/2014/main" id="{A6350185-CBD8-4B50-85F9-95A787BB09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7897" y="975107"/>
                        <a:ext cx="2453888" cy="2453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>
            <a:extLst>
              <a:ext uri="{FF2B5EF4-FFF2-40B4-BE49-F238E27FC236}">
                <a16:creationId xmlns:a16="http://schemas.microsoft.com/office/drawing/2014/main" id="{56F33932-FDD4-4096-A727-DA7E9B1805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80187" y="975108"/>
          <a:ext cx="2453887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r:id="rId12" imgW="4571280" imgH="4571280" progId="">
                  <p:embed/>
                </p:oleObj>
              </mc:Choice>
              <mc:Fallback>
                <p:oleObj r:id="rId12" imgW="4571280" imgH="4571280" progId="">
                  <p:embed/>
                  <p:pic>
                    <p:nvPicPr>
                      <p:cNvPr id="19" name="Objet 18">
                        <a:extLst>
                          <a:ext uri="{FF2B5EF4-FFF2-40B4-BE49-F238E27FC236}">
                            <a16:creationId xmlns:a16="http://schemas.microsoft.com/office/drawing/2014/main" id="{56F33932-FDD4-4096-A727-DA7E9B1805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80187" y="975108"/>
                        <a:ext cx="2453887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>
            <a:extLst>
              <a:ext uri="{FF2B5EF4-FFF2-40B4-BE49-F238E27FC236}">
                <a16:creationId xmlns:a16="http://schemas.microsoft.com/office/drawing/2014/main" id="{F2265384-F587-4A36-A645-4BAB9DD0E5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7898" y="3758660"/>
          <a:ext cx="2453887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r:id="rId13" imgW="4571280" imgH="4571280" progId="">
                  <p:embed/>
                </p:oleObj>
              </mc:Choice>
              <mc:Fallback>
                <p:oleObj r:id="rId13" imgW="4571280" imgH="4571280" progId="">
                  <p:embed/>
                  <p:pic>
                    <p:nvPicPr>
                      <p:cNvPr id="23" name="Objet 22">
                        <a:extLst>
                          <a:ext uri="{FF2B5EF4-FFF2-40B4-BE49-F238E27FC236}">
                            <a16:creationId xmlns:a16="http://schemas.microsoft.com/office/drawing/2014/main" id="{F2265384-F587-4A36-A645-4BAB9DD0E5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17898" y="3758660"/>
                        <a:ext cx="2453887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t 24">
            <a:extLst>
              <a:ext uri="{FF2B5EF4-FFF2-40B4-BE49-F238E27FC236}">
                <a16:creationId xmlns:a16="http://schemas.microsoft.com/office/drawing/2014/main" id="{BC9428F6-6349-42EB-BB26-EC3D46EEE1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80187" y="3758660"/>
          <a:ext cx="2453887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r:id="rId14" imgW="4571280" imgH="4571280" progId="">
                  <p:embed/>
                </p:oleObj>
              </mc:Choice>
              <mc:Fallback>
                <p:oleObj r:id="rId14" imgW="4571280" imgH="4571280" progId="">
                  <p:embed/>
                  <p:pic>
                    <p:nvPicPr>
                      <p:cNvPr id="25" name="Objet 24">
                        <a:extLst>
                          <a:ext uri="{FF2B5EF4-FFF2-40B4-BE49-F238E27FC236}">
                            <a16:creationId xmlns:a16="http://schemas.microsoft.com/office/drawing/2014/main" id="{BC9428F6-6349-42EB-BB26-EC3D46EEE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80187" y="3758660"/>
                        <a:ext cx="2453887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5395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E0FB1A5-B302-459D-9904-AB44A906A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693" y="199528"/>
            <a:ext cx="11722373" cy="738419"/>
          </a:xfrm>
        </p:spPr>
        <p:txBody>
          <a:bodyPr>
            <a:normAutofit lnSpcReduction="10000"/>
          </a:bodyPr>
          <a:lstStyle/>
          <a:p>
            <a:pPr algn="l"/>
            <a:r>
              <a:rPr lang="fr-FR" b="1" dirty="0"/>
              <a:t>4. Croisé arrière</a:t>
            </a:r>
            <a:br>
              <a:rPr lang="fr-FR" dirty="0"/>
            </a:b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C8F529-9148-4F56-8029-A70CAA34E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9" r="23610"/>
          <a:stretch/>
        </p:blipFill>
        <p:spPr>
          <a:xfrm>
            <a:off x="393318" y="975108"/>
            <a:ext cx="2360979" cy="24538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8D6DDF-6F75-4C71-8889-C57E1C0D5B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9" r="23061"/>
          <a:stretch/>
        </p:blipFill>
        <p:spPr>
          <a:xfrm>
            <a:off x="3259194" y="975107"/>
            <a:ext cx="2360978" cy="24538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E3A8E4D-C052-4F17-9AE5-131E5C5518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 r="23718"/>
          <a:stretch/>
        </p:blipFill>
        <p:spPr>
          <a:xfrm>
            <a:off x="6125069" y="975108"/>
            <a:ext cx="2360978" cy="24538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8DDFCCA-5CF4-48CD-990C-0E38ACCCF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0" r="23743"/>
          <a:stretch/>
        </p:blipFill>
        <p:spPr>
          <a:xfrm>
            <a:off x="8990945" y="975107"/>
            <a:ext cx="2360357" cy="24538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F48EDB8-235A-4AEB-970D-57324B9C57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1" r="28728"/>
          <a:stretch/>
        </p:blipFill>
        <p:spPr>
          <a:xfrm>
            <a:off x="393318" y="3758659"/>
            <a:ext cx="2360979" cy="245388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1FFF096-89E9-46CE-9BC1-480420EB2C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1" r="23848"/>
          <a:stretch/>
        </p:blipFill>
        <p:spPr>
          <a:xfrm>
            <a:off x="3259194" y="3758659"/>
            <a:ext cx="2360978" cy="245388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88BCEC0-74B4-45AC-9472-997C70CDBE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r="28106"/>
          <a:stretch/>
        </p:blipFill>
        <p:spPr>
          <a:xfrm>
            <a:off x="6125067" y="3758657"/>
            <a:ext cx="2360980" cy="245388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C93F0F3-AF13-45CC-A7B5-F809905715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4" r="22940"/>
          <a:stretch/>
        </p:blipFill>
        <p:spPr>
          <a:xfrm>
            <a:off x="8990942" y="3758657"/>
            <a:ext cx="2390047" cy="245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9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E0FB1A5-B302-459D-9904-AB44A906A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693" y="199528"/>
            <a:ext cx="5600211" cy="738419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fr-FR" b="1" dirty="0"/>
              <a:t>5. Petit pas de Michael</a:t>
            </a:r>
            <a:br>
              <a:rPr lang="fr-FR" dirty="0"/>
            </a:br>
            <a:r>
              <a:rPr lang="fr-FR" dirty="0"/>
              <a:t>(répéter 2 fois chaque ligne)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28145866-827F-4B37-843B-BC850ED384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283188"/>
              </p:ext>
            </p:extLst>
          </p:nvPr>
        </p:nvGraphicFramePr>
        <p:xfrm>
          <a:off x="393318" y="975107"/>
          <a:ext cx="2453888" cy="245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r:id="rId3" imgW="4571280" imgH="4571280" progId="">
                  <p:embed/>
                </p:oleObj>
              </mc:Choice>
              <mc:Fallback>
                <p:oleObj r:id="rId3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3318" y="975107"/>
                        <a:ext cx="2453888" cy="2453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9B2B772D-8DD7-4089-ADD5-EFC9CD00BA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334884"/>
              </p:ext>
            </p:extLst>
          </p:nvPr>
        </p:nvGraphicFramePr>
        <p:xfrm>
          <a:off x="3255608" y="975108"/>
          <a:ext cx="2453887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r:id="rId5" imgW="4571280" imgH="4571280" progId="">
                  <p:embed/>
                </p:oleObj>
              </mc:Choice>
              <mc:Fallback>
                <p:oleObj r:id="rId5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55608" y="975108"/>
                        <a:ext cx="2453887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29784059-4241-49F8-9148-6846023A51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364051"/>
              </p:ext>
            </p:extLst>
          </p:nvPr>
        </p:nvGraphicFramePr>
        <p:xfrm>
          <a:off x="393319" y="3758660"/>
          <a:ext cx="2453887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r:id="rId7" imgW="4571280" imgH="4571280" progId="">
                  <p:embed/>
                </p:oleObj>
              </mc:Choice>
              <mc:Fallback>
                <p:oleObj r:id="rId7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3319" y="3758660"/>
                        <a:ext cx="2453887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D7E9F7FE-944E-4899-86D8-00E42801AE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195643"/>
              </p:ext>
            </p:extLst>
          </p:nvPr>
        </p:nvGraphicFramePr>
        <p:xfrm>
          <a:off x="3255608" y="3758660"/>
          <a:ext cx="2453887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r:id="rId9" imgW="4571280" imgH="4571280" progId="">
                  <p:embed/>
                </p:oleObj>
              </mc:Choice>
              <mc:Fallback>
                <p:oleObj r:id="rId9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55608" y="3758660"/>
                        <a:ext cx="2453887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>
            <a:extLst>
              <a:ext uri="{FF2B5EF4-FFF2-40B4-BE49-F238E27FC236}">
                <a16:creationId xmlns:a16="http://schemas.microsoft.com/office/drawing/2014/main" id="{A6350185-CBD8-4B50-85F9-95A787BB09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6013324"/>
              </p:ext>
            </p:extLst>
          </p:nvPr>
        </p:nvGraphicFramePr>
        <p:xfrm>
          <a:off x="6117897" y="975107"/>
          <a:ext cx="2453888" cy="245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r:id="rId11" imgW="4571280" imgH="4571280" progId="">
                  <p:embed/>
                </p:oleObj>
              </mc:Choice>
              <mc:Fallback>
                <p:oleObj r:id="rId11" imgW="4571280" imgH="4571280" progId="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28145866-827F-4B37-843B-BC850ED384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7897" y="975107"/>
                        <a:ext cx="2453888" cy="2453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>
            <a:extLst>
              <a:ext uri="{FF2B5EF4-FFF2-40B4-BE49-F238E27FC236}">
                <a16:creationId xmlns:a16="http://schemas.microsoft.com/office/drawing/2014/main" id="{56F33932-FDD4-4096-A727-DA7E9B1805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845097"/>
              </p:ext>
            </p:extLst>
          </p:nvPr>
        </p:nvGraphicFramePr>
        <p:xfrm>
          <a:off x="8980187" y="975108"/>
          <a:ext cx="2453887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r:id="rId12" imgW="4571280" imgH="4571280" progId="">
                  <p:embed/>
                </p:oleObj>
              </mc:Choice>
              <mc:Fallback>
                <p:oleObj r:id="rId12" imgW="4571280" imgH="4571280" progId="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9B2B772D-8DD7-4089-ADD5-EFC9CD00BA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80187" y="975108"/>
                        <a:ext cx="2453887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>
            <a:extLst>
              <a:ext uri="{FF2B5EF4-FFF2-40B4-BE49-F238E27FC236}">
                <a16:creationId xmlns:a16="http://schemas.microsoft.com/office/drawing/2014/main" id="{F2265384-F587-4A36-A645-4BAB9DD0E5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859656"/>
              </p:ext>
            </p:extLst>
          </p:nvPr>
        </p:nvGraphicFramePr>
        <p:xfrm>
          <a:off x="6117898" y="3758660"/>
          <a:ext cx="2453887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r:id="rId13" imgW="4571280" imgH="4571280" progId="">
                  <p:embed/>
                </p:oleObj>
              </mc:Choice>
              <mc:Fallback>
                <p:oleObj r:id="rId13" imgW="4571280" imgH="4571280" progId="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29784059-4241-49F8-9148-6846023A51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17898" y="3758660"/>
                        <a:ext cx="2453887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t 24">
            <a:extLst>
              <a:ext uri="{FF2B5EF4-FFF2-40B4-BE49-F238E27FC236}">
                <a16:creationId xmlns:a16="http://schemas.microsoft.com/office/drawing/2014/main" id="{BC9428F6-6349-42EB-BB26-EC3D46EEE1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062858"/>
              </p:ext>
            </p:extLst>
          </p:nvPr>
        </p:nvGraphicFramePr>
        <p:xfrm>
          <a:off x="8980187" y="3758660"/>
          <a:ext cx="2453887" cy="245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r:id="rId14" imgW="4571280" imgH="4571280" progId="">
                  <p:embed/>
                </p:oleObj>
              </mc:Choice>
              <mc:Fallback>
                <p:oleObj r:id="rId14" imgW="4571280" imgH="4571280" progId="">
                  <p:embed/>
                  <p:pic>
                    <p:nvPicPr>
                      <p:cNvPr id="8" name="Objet 7">
                        <a:extLst>
                          <a:ext uri="{FF2B5EF4-FFF2-40B4-BE49-F238E27FC236}">
                            <a16:creationId xmlns:a16="http://schemas.microsoft.com/office/drawing/2014/main" id="{D7E9F7FE-944E-4899-86D8-00E42801AE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80187" y="3758660"/>
                        <a:ext cx="2453887" cy="2453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6416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E0FB1A5-B302-459D-9904-AB44A906A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693" y="199528"/>
            <a:ext cx="5600211" cy="738419"/>
          </a:xfrm>
        </p:spPr>
        <p:txBody>
          <a:bodyPr>
            <a:normAutofit lnSpcReduction="10000"/>
          </a:bodyPr>
          <a:lstStyle/>
          <a:p>
            <a:pPr algn="l"/>
            <a:r>
              <a:rPr lang="fr-FR" b="1" dirty="0"/>
              <a:t>6. Petit pas vers la droite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9A4F2C9F-175E-464F-B5FD-C3FD028040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995533"/>
              </p:ext>
            </p:extLst>
          </p:nvPr>
        </p:nvGraphicFramePr>
        <p:xfrm>
          <a:off x="386522" y="977969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r:id="rId3" imgW="4571280" imgH="4571280" progId="">
                  <p:embed/>
                </p:oleObj>
              </mc:Choice>
              <mc:Fallback>
                <p:oleObj r:id="rId3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522" y="977969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19C49EF0-F951-4C9A-88C3-1C6F728A4F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01103"/>
              </p:ext>
            </p:extLst>
          </p:nvPr>
        </p:nvGraphicFramePr>
        <p:xfrm>
          <a:off x="3262244" y="976382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r:id="rId5" imgW="4571280" imgH="4571280" progId="">
                  <p:embed/>
                </p:oleObj>
              </mc:Choice>
              <mc:Fallback>
                <p:oleObj r:id="rId5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62244" y="976382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EF6CCD99-8B72-44BF-92C0-15961F19D7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955345"/>
              </p:ext>
            </p:extLst>
          </p:nvPr>
        </p:nvGraphicFramePr>
        <p:xfrm>
          <a:off x="6125334" y="976382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r:id="rId7" imgW="4571280" imgH="4571280" progId="">
                  <p:embed/>
                </p:oleObj>
              </mc:Choice>
              <mc:Fallback>
                <p:oleObj r:id="rId7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25334" y="976382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id="{52DA4532-D6D2-428E-91F8-46B6B0E918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393597"/>
              </p:ext>
            </p:extLst>
          </p:nvPr>
        </p:nvGraphicFramePr>
        <p:xfrm>
          <a:off x="8978968" y="976382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r:id="rId9" imgW="4571280" imgH="4571280" progId="">
                  <p:embed/>
                </p:oleObj>
              </mc:Choice>
              <mc:Fallback>
                <p:oleObj r:id="rId9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78968" y="976382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>
            <a:extLst>
              <a:ext uri="{FF2B5EF4-FFF2-40B4-BE49-F238E27FC236}">
                <a16:creationId xmlns:a16="http://schemas.microsoft.com/office/drawing/2014/main" id="{64049629-3248-4C83-99EA-40D3BA3CDD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422"/>
              </p:ext>
            </p:extLst>
          </p:nvPr>
        </p:nvGraphicFramePr>
        <p:xfrm>
          <a:off x="386522" y="3757129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r:id="rId11" imgW="4571280" imgH="4571280" progId="">
                  <p:embed/>
                </p:oleObj>
              </mc:Choice>
              <mc:Fallback>
                <p:oleObj r:id="rId11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6522" y="3757129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>
            <a:extLst>
              <a:ext uri="{FF2B5EF4-FFF2-40B4-BE49-F238E27FC236}">
                <a16:creationId xmlns:a16="http://schemas.microsoft.com/office/drawing/2014/main" id="{3C639D41-AE14-4590-A201-D5FE54A0BD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793100"/>
              </p:ext>
            </p:extLst>
          </p:nvPr>
        </p:nvGraphicFramePr>
        <p:xfrm>
          <a:off x="3260655" y="3757128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r:id="rId13" imgW="4571280" imgH="4571280" progId="">
                  <p:embed/>
                </p:oleObj>
              </mc:Choice>
              <mc:Fallback>
                <p:oleObj r:id="rId13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260655" y="3757128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>
            <a:extLst>
              <a:ext uri="{FF2B5EF4-FFF2-40B4-BE49-F238E27FC236}">
                <a16:creationId xmlns:a16="http://schemas.microsoft.com/office/drawing/2014/main" id="{E89A03BE-5871-4F4C-9538-61819430F8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432994"/>
              </p:ext>
            </p:extLst>
          </p:nvPr>
        </p:nvGraphicFramePr>
        <p:xfrm>
          <a:off x="6125333" y="3757127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r:id="rId15" imgW="4571280" imgH="4571280" progId="">
                  <p:embed/>
                </p:oleObj>
              </mc:Choice>
              <mc:Fallback>
                <p:oleObj r:id="rId15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25333" y="3757127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7497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E0FB1A5-B302-459D-9904-AB44A906A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693" y="199528"/>
            <a:ext cx="5600211" cy="738419"/>
          </a:xfrm>
        </p:spPr>
        <p:txBody>
          <a:bodyPr>
            <a:normAutofit/>
          </a:bodyPr>
          <a:lstStyle/>
          <a:p>
            <a:pPr algn="l"/>
            <a:r>
              <a:rPr lang="fr-FR" b="1" dirty="0"/>
              <a:t>7. Bras au ciel</a:t>
            </a:r>
            <a:endParaRPr lang="fr-FR" dirty="0"/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01448A98-4AE5-468F-87AD-E209D1E4DF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66984"/>
              </p:ext>
            </p:extLst>
          </p:nvPr>
        </p:nvGraphicFramePr>
        <p:xfrm>
          <a:off x="386522" y="976382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r:id="rId3" imgW="4571280" imgH="4571280" progId="">
                  <p:embed/>
                </p:oleObj>
              </mc:Choice>
              <mc:Fallback>
                <p:oleObj r:id="rId3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522" y="976382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A2281B3B-D12E-4DB4-81C4-B5DA80F746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924841"/>
              </p:ext>
            </p:extLst>
          </p:nvPr>
        </p:nvGraphicFramePr>
        <p:xfrm>
          <a:off x="3260655" y="976382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r:id="rId5" imgW="4571280" imgH="4571280" progId="">
                  <p:embed/>
                </p:oleObj>
              </mc:Choice>
              <mc:Fallback>
                <p:oleObj r:id="rId5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60655" y="976382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3C5A1BEF-829D-4FC2-B3FE-C7CE030249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009924"/>
              </p:ext>
            </p:extLst>
          </p:nvPr>
        </p:nvGraphicFramePr>
        <p:xfrm>
          <a:off x="386522" y="3757126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r:id="rId7" imgW="4571280" imgH="4571280" progId="">
                  <p:embed/>
                </p:oleObj>
              </mc:Choice>
              <mc:Fallback>
                <p:oleObj r:id="rId7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6522" y="3757126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062E48A4-7385-45AF-B448-AB72CFF18A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600343"/>
              </p:ext>
            </p:extLst>
          </p:nvPr>
        </p:nvGraphicFramePr>
        <p:xfrm>
          <a:off x="3256237" y="3757125"/>
          <a:ext cx="2451032" cy="2451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r:id="rId9" imgW="4571280" imgH="4571280" progId="">
                  <p:embed/>
                </p:oleObj>
              </mc:Choice>
              <mc:Fallback>
                <p:oleObj r:id="rId9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56237" y="3757125"/>
                        <a:ext cx="2451032" cy="2451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>
            <a:extLst>
              <a:ext uri="{FF2B5EF4-FFF2-40B4-BE49-F238E27FC236}">
                <a16:creationId xmlns:a16="http://schemas.microsoft.com/office/drawing/2014/main" id="{1710D240-F064-4170-930A-C6445ED052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755664"/>
              </p:ext>
            </p:extLst>
          </p:nvPr>
        </p:nvGraphicFramePr>
        <p:xfrm>
          <a:off x="6125332" y="976382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r:id="rId11" imgW="4571280" imgH="4571280" progId="">
                  <p:embed/>
                </p:oleObj>
              </mc:Choice>
              <mc:Fallback>
                <p:oleObj r:id="rId11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25332" y="976382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 14">
            <a:extLst>
              <a:ext uri="{FF2B5EF4-FFF2-40B4-BE49-F238E27FC236}">
                <a16:creationId xmlns:a16="http://schemas.microsoft.com/office/drawing/2014/main" id="{97429B8B-98C1-472A-AA2F-FB8A3E8EBE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365538"/>
              </p:ext>
            </p:extLst>
          </p:nvPr>
        </p:nvGraphicFramePr>
        <p:xfrm>
          <a:off x="8990009" y="976382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r:id="rId13" imgW="4571280" imgH="4571280" progId="">
                  <p:embed/>
                </p:oleObj>
              </mc:Choice>
              <mc:Fallback>
                <p:oleObj r:id="rId13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990009" y="976382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5">
            <a:extLst>
              <a:ext uri="{FF2B5EF4-FFF2-40B4-BE49-F238E27FC236}">
                <a16:creationId xmlns:a16="http://schemas.microsoft.com/office/drawing/2014/main" id="{C26ED5F8-0C1B-4343-AAEA-F14C0315CE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011168"/>
              </p:ext>
            </p:extLst>
          </p:nvPr>
        </p:nvGraphicFramePr>
        <p:xfrm>
          <a:off x="6125331" y="3757125"/>
          <a:ext cx="2451032" cy="2451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r:id="rId15" imgW="4571280" imgH="4571280" progId="">
                  <p:embed/>
                </p:oleObj>
              </mc:Choice>
              <mc:Fallback>
                <p:oleObj r:id="rId15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25331" y="3757125"/>
                        <a:ext cx="2451032" cy="2451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>
            <a:extLst>
              <a:ext uri="{FF2B5EF4-FFF2-40B4-BE49-F238E27FC236}">
                <a16:creationId xmlns:a16="http://schemas.microsoft.com/office/drawing/2014/main" id="{56ACB012-2492-402B-B8C8-D21859106D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351153"/>
              </p:ext>
            </p:extLst>
          </p:nvPr>
        </p:nvGraphicFramePr>
        <p:xfrm>
          <a:off x="8988665" y="3757125"/>
          <a:ext cx="2451032" cy="2451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r:id="rId17" imgW="4571280" imgH="4571280" progId="">
                  <p:embed/>
                </p:oleObj>
              </mc:Choice>
              <mc:Fallback>
                <p:oleObj r:id="rId17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988665" y="3757125"/>
                        <a:ext cx="2451032" cy="2451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>
            <a:extLst>
              <a:ext uri="{FF2B5EF4-FFF2-40B4-BE49-F238E27FC236}">
                <a16:creationId xmlns:a16="http://schemas.microsoft.com/office/drawing/2014/main" id="{51887F09-8AA4-464B-A319-328EBF8786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885667"/>
              </p:ext>
            </p:extLst>
          </p:nvPr>
        </p:nvGraphicFramePr>
        <p:xfrm>
          <a:off x="7902465" y="4170018"/>
          <a:ext cx="1830526" cy="1830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r:id="rId19" imgW="4571280" imgH="4571280" progId="">
                  <p:embed/>
                </p:oleObj>
              </mc:Choice>
              <mc:Fallback>
                <p:oleObj r:id="rId19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902465" y="4170018"/>
                        <a:ext cx="1830526" cy="1830526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Sous-titre 2">
            <a:extLst>
              <a:ext uri="{FF2B5EF4-FFF2-40B4-BE49-F238E27FC236}">
                <a16:creationId xmlns:a16="http://schemas.microsoft.com/office/drawing/2014/main" id="{C60FBFA8-AFDB-4275-AA48-23CE905B30BC}"/>
              </a:ext>
            </a:extLst>
          </p:cNvPr>
          <p:cNvSpPr txBox="1">
            <a:spLocks/>
          </p:cNvSpPr>
          <p:nvPr/>
        </p:nvSpPr>
        <p:spPr>
          <a:xfrm>
            <a:off x="6004428" y="199528"/>
            <a:ext cx="5941637" cy="7384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/>
              <a:t>8. Coté, arrière</a:t>
            </a:r>
            <a:br>
              <a:rPr lang="fr-FR" dirty="0"/>
            </a:br>
            <a:endParaRPr lang="fr-FR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685E9E4-0B19-4E6B-9F7F-3AF1D4F47A28}"/>
              </a:ext>
            </a:extLst>
          </p:cNvPr>
          <p:cNvCxnSpPr/>
          <p:nvPr/>
        </p:nvCxnSpPr>
        <p:spPr>
          <a:xfrm>
            <a:off x="5883965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626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E0FB1A5-B302-459D-9904-AB44A906A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693" y="199528"/>
            <a:ext cx="5600211" cy="738419"/>
          </a:xfrm>
        </p:spPr>
        <p:txBody>
          <a:bodyPr>
            <a:normAutofit/>
          </a:bodyPr>
          <a:lstStyle/>
          <a:p>
            <a:pPr algn="l"/>
            <a:r>
              <a:rPr lang="fr-FR" b="1" dirty="0"/>
              <a:t>9. Tour à droite</a:t>
            </a:r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C60FBFA8-AFDB-4275-AA48-23CE905B30BC}"/>
              </a:ext>
            </a:extLst>
          </p:cNvPr>
          <p:cNvSpPr txBox="1">
            <a:spLocks/>
          </p:cNvSpPr>
          <p:nvPr/>
        </p:nvSpPr>
        <p:spPr>
          <a:xfrm>
            <a:off x="6004428" y="199528"/>
            <a:ext cx="5941637" cy="738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/>
              <a:t>10. Twist</a:t>
            </a:r>
            <a:endParaRPr lang="fr-FR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685E9E4-0B19-4E6B-9F7F-3AF1D4F47A28}"/>
              </a:ext>
            </a:extLst>
          </p:cNvPr>
          <p:cNvCxnSpPr/>
          <p:nvPr/>
        </p:nvCxnSpPr>
        <p:spPr>
          <a:xfrm>
            <a:off x="5883965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7CB2FCE9-3322-4271-85FD-6332637A5D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886361"/>
              </p:ext>
            </p:extLst>
          </p:nvPr>
        </p:nvGraphicFramePr>
        <p:xfrm>
          <a:off x="386522" y="976382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r:id="rId3" imgW="4571280" imgH="4571280" progId="">
                  <p:embed/>
                </p:oleObj>
              </mc:Choice>
              <mc:Fallback>
                <p:oleObj r:id="rId3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522" y="976382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34278B0D-C3CA-4C83-94E6-0C04A2E9AF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81878"/>
              </p:ext>
            </p:extLst>
          </p:nvPr>
        </p:nvGraphicFramePr>
        <p:xfrm>
          <a:off x="3260655" y="976382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r:id="rId5" imgW="4571280" imgH="4571280" progId="">
                  <p:embed/>
                </p:oleObj>
              </mc:Choice>
              <mc:Fallback>
                <p:oleObj r:id="rId5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60655" y="976382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AD4288E4-0ECE-4569-8A43-7709199B2D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352352"/>
              </p:ext>
            </p:extLst>
          </p:nvPr>
        </p:nvGraphicFramePr>
        <p:xfrm>
          <a:off x="386522" y="3757124"/>
          <a:ext cx="2451032" cy="2451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r:id="rId7" imgW="4571280" imgH="4571280" progId="">
                  <p:embed/>
                </p:oleObj>
              </mc:Choice>
              <mc:Fallback>
                <p:oleObj r:id="rId7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6522" y="3757124"/>
                        <a:ext cx="2451032" cy="2451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>
            <a:extLst>
              <a:ext uri="{FF2B5EF4-FFF2-40B4-BE49-F238E27FC236}">
                <a16:creationId xmlns:a16="http://schemas.microsoft.com/office/drawing/2014/main" id="{42ECE85B-5A56-43EE-AADC-5266CA8508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105114"/>
              </p:ext>
            </p:extLst>
          </p:nvPr>
        </p:nvGraphicFramePr>
        <p:xfrm>
          <a:off x="3260651" y="3757122"/>
          <a:ext cx="2451033" cy="245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r:id="rId9" imgW="4571280" imgH="4571280" progId="">
                  <p:embed/>
                </p:oleObj>
              </mc:Choice>
              <mc:Fallback>
                <p:oleObj r:id="rId9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60651" y="3757122"/>
                        <a:ext cx="2451033" cy="2451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id="{0FBBFBDF-0698-422E-8ABD-35A48589D3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675390"/>
              </p:ext>
            </p:extLst>
          </p:nvPr>
        </p:nvGraphicFramePr>
        <p:xfrm>
          <a:off x="2048557" y="4065538"/>
          <a:ext cx="1851419" cy="1851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r:id="rId11" imgW="4571280" imgH="4571280" progId="">
                  <p:embed/>
                </p:oleObj>
              </mc:Choice>
              <mc:Fallback>
                <p:oleObj r:id="rId11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48557" y="4065538"/>
                        <a:ext cx="1851419" cy="1851419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>
            <a:extLst>
              <a:ext uri="{FF2B5EF4-FFF2-40B4-BE49-F238E27FC236}">
                <a16:creationId xmlns:a16="http://schemas.microsoft.com/office/drawing/2014/main" id="{14CBA44B-1AF8-4EA2-9BB3-173E8B1A9F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623154"/>
              </p:ext>
            </p:extLst>
          </p:nvPr>
        </p:nvGraphicFramePr>
        <p:xfrm>
          <a:off x="6125331" y="976382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r:id="rId13" imgW="4571280" imgH="4571280" progId="">
                  <p:embed/>
                </p:oleObj>
              </mc:Choice>
              <mc:Fallback>
                <p:oleObj r:id="rId13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25331" y="976382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>
            <a:extLst>
              <a:ext uri="{FF2B5EF4-FFF2-40B4-BE49-F238E27FC236}">
                <a16:creationId xmlns:a16="http://schemas.microsoft.com/office/drawing/2014/main" id="{4D552408-C17D-416E-AA1F-F13DE875EA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094887"/>
              </p:ext>
            </p:extLst>
          </p:nvPr>
        </p:nvGraphicFramePr>
        <p:xfrm>
          <a:off x="8988665" y="976382"/>
          <a:ext cx="2451031" cy="24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r:id="rId15" imgW="4571280" imgH="4571280" progId="">
                  <p:embed/>
                </p:oleObj>
              </mc:Choice>
              <mc:Fallback>
                <p:oleObj r:id="rId15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988665" y="976382"/>
                        <a:ext cx="2451031" cy="24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 20">
            <a:extLst>
              <a:ext uri="{FF2B5EF4-FFF2-40B4-BE49-F238E27FC236}">
                <a16:creationId xmlns:a16="http://schemas.microsoft.com/office/drawing/2014/main" id="{AC2E27D0-FF31-4808-9E76-638D845686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429887"/>
              </p:ext>
            </p:extLst>
          </p:nvPr>
        </p:nvGraphicFramePr>
        <p:xfrm>
          <a:off x="6125328" y="3757121"/>
          <a:ext cx="2451033" cy="245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r:id="rId17" imgW="4571280" imgH="4571280" progId="">
                  <p:embed/>
                </p:oleObj>
              </mc:Choice>
              <mc:Fallback>
                <p:oleObj r:id="rId17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125328" y="3757121"/>
                        <a:ext cx="2451033" cy="2451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>
            <a:extLst>
              <a:ext uri="{FF2B5EF4-FFF2-40B4-BE49-F238E27FC236}">
                <a16:creationId xmlns:a16="http://schemas.microsoft.com/office/drawing/2014/main" id="{3F41C216-76CF-4A4D-B830-2CE6320C6E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923521"/>
              </p:ext>
            </p:extLst>
          </p:nvPr>
        </p:nvGraphicFramePr>
        <p:xfrm>
          <a:off x="8988662" y="3757120"/>
          <a:ext cx="2451034" cy="2451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r:id="rId19" imgW="4571280" imgH="4571280" progId="">
                  <p:embed/>
                </p:oleObj>
              </mc:Choice>
              <mc:Fallback>
                <p:oleObj r:id="rId19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988662" y="3757120"/>
                        <a:ext cx="2451034" cy="2451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21">
            <a:extLst>
              <a:ext uri="{FF2B5EF4-FFF2-40B4-BE49-F238E27FC236}">
                <a16:creationId xmlns:a16="http://schemas.microsoft.com/office/drawing/2014/main" id="{E8D658DA-12AF-41A1-ABC8-C4D33328F0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710887"/>
              </p:ext>
            </p:extLst>
          </p:nvPr>
        </p:nvGraphicFramePr>
        <p:xfrm>
          <a:off x="7832385" y="4030199"/>
          <a:ext cx="1851419" cy="1851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r:id="rId21" imgW="4571280" imgH="4571280" progId="">
                  <p:embed/>
                </p:oleObj>
              </mc:Choice>
              <mc:Fallback>
                <p:oleObj r:id="rId21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832385" y="4030199"/>
                        <a:ext cx="1851419" cy="1851419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7376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E0FB1A5-B302-459D-9904-AB44A906A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693" y="199528"/>
            <a:ext cx="5600211" cy="738419"/>
          </a:xfrm>
        </p:spPr>
        <p:txBody>
          <a:bodyPr>
            <a:normAutofit/>
          </a:bodyPr>
          <a:lstStyle/>
          <a:p>
            <a:pPr algn="l"/>
            <a:r>
              <a:rPr lang="fr-FR" b="1" dirty="0"/>
              <a:t>11a. Pas de salsa à droite</a:t>
            </a:r>
            <a:endParaRPr lang="fr-FR" dirty="0"/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C2D01D7B-A3BE-4DFF-810E-D770F77C01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6522" y="982387"/>
          <a:ext cx="2446613" cy="244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r:id="rId3" imgW="4571280" imgH="4571280" progId="">
                  <p:embed/>
                </p:oleObj>
              </mc:Choice>
              <mc:Fallback>
                <p:oleObj r:id="rId3" imgW="4571280" imgH="4571280" progId="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C2D01D7B-A3BE-4DFF-810E-D770F77C01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522" y="982387"/>
                        <a:ext cx="2446613" cy="244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E5158C34-4A6B-41DC-9442-259D74792F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65070" y="982387"/>
          <a:ext cx="2446613" cy="244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r:id="rId5" imgW="4571280" imgH="4571280" progId="">
                  <p:embed/>
                </p:oleObj>
              </mc:Choice>
              <mc:Fallback>
                <p:oleObj r:id="rId5" imgW="4571280" imgH="4571280" progId="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E5158C34-4A6B-41DC-9442-259D74792F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65070" y="982387"/>
                        <a:ext cx="2446613" cy="244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CE5B0620-A145-42C4-9B80-FDB6F735C6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343435"/>
              </p:ext>
            </p:extLst>
          </p:nvPr>
        </p:nvGraphicFramePr>
        <p:xfrm>
          <a:off x="6117598" y="977966"/>
          <a:ext cx="2451034" cy="2451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r:id="rId7" imgW="4571280" imgH="4571280" progId="">
                  <p:embed/>
                </p:oleObj>
              </mc:Choice>
              <mc:Fallback>
                <p:oleObj r:id="rId7" imgW="4571280" imgH="4571280" progId="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CE5B0620-A145-42C4-9B80-FDB6F735C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17598" y="977966"/>
                        <a:ext cx="2451034" cy="2451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 14">
            <a:extLst>
              <a:ext uri="{FF2B5EF4-FFF2-40B4-BE49-F238E27FC236}">
                <a16:creationId xmlns:a16="http://schemas.microsoft.com/office/drawing/2014/main" id="{E6DAF1F5-EA6B-4863-B9CC-8994F0586E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165936"/>
              </p:ext>
            </p:extLst>
          </p:nvPr>
        </p:nvGraphicFramePr>
        <p:xfrm>
          <a:off x="386522" y="3743868"/>
          <a:ext cx="2451034" cy="2451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r:id="rId9" imgW="4571280" imgH="4571280" progId="">
                  <p:embed/>
                </p:oleObj>
              </mc:Choice>
              <mc:Fallback>
                <p:oleObj r:id="rId9" imgW="4571280" imgH="4571280" progId="">
                  <p:embed/>
                  <p:pic>
                    <p:nvPicPr>
                      <p:cNvPr id="15" name="Objet 14">
                        <a:extLst>
                          <a:ext uri="{FF2B5EF4-FFF2-40B4-BE49-F238E27FC236}">
                            <a16:creationId xmlns:a16="http://schemas.microsoft.com/office/drawing/2014/main" id="{E6DAF1F5-EA6B-4863-B9CC-8994F0586E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6522" y="3743868"/>
                        <a:ext cx="2451034" cy="2451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FBA8E056-8516-4E8C-AFBA-DA4B090FC0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5511858"/>
              </p:ext>
            </p:extLst>
          </p:nvPr>
        </p:nvGraphicFramePr>
        <p:xfrm>
          <a:off x="8996146" y="982387"/>
          <a:ext cx="2446613" cy="244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r:id="rId11" imgW="4571280" imgH="4571280" progId="">
                  <p:embed/>
                </p:oleObj>
              </mc:Choice>
              <mc:Fallback>
                <p:oleObj r:id="rId11" imgW="4571280" imgH="4571280" progId="">
                  <p:embed/>
                  <p:pic>
                    <p:nvPicPr>
                      <p:cNvPr id="8" name="Objet 7">
                        <a:extLst>
                          <a:ext uri="{FF2B5EF4-FFF2-40B4-BE49-F238E27FC236}">
                            <a16:creationId xmlns:a16="http://schemas.microsoft.com/office/drawing/2014/main" id="{FBA8E056-8516-4E8C-AFBA-DA4B090FC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996146" y="982387"/>
                        <a:ext cx="2446613" cy="2446613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1052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E0FB1A5-B302-459D-9904-AB44A906A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693" y="199528"/>
            <a:ext cx="5600211" cy="738419"/>
          </a:xfrm>
        </p:spPr>
        <p:txBody>
          <a:bodyPr>
            <a:normAutofit/>
          </a:bodyPr>
          <a:lstStyle/>
          <a:p>
            <a:pPr algn="l"/>
            <a:r>
              <a:rPr lang="fr-FR" b="1" dirty="0"/>
              <a:t>11b. Tour en avançant</a:t>
            </a:r>
            <a:endParaRPr lang="fr-FR" dirty="0"/>
          </a:p>
        </p:txBody>
      </p:sp>
      <p:graphicFrame>
        <p:nvGraphicFramePr>
          <p:cNvPr id="16" name="Objet 15">
            <a:extLst>
              <a:ext uri="{FF2B5EF4-FFF2-40B4-BE49-F238E27FC236}">
                <a16:creationId xmlns:a16="http://schemas.microsoft.com/office/drawing/2014/main" id="{24B6D0DC-1CBF-4D9C-9DED-2C61B959C2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219471"/>
              </p:ext>
            </p:extLst>
          </p:nvPr>
        </p:nvGraphicFramePr>
        <p:xfrm>
          <a:off x="392414" y="976382"/>
          <a:ext cx="2451033" cy="245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r:id="rId3" imgW="4571280" imgH="4571280" progId="">
                  <p:embed/>
                </p:oleObj>
              </mc:Choice>
              <mc:Fallback>
                <p:oleObj r:id="rId3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414" y="976382"/>
                        <a:ext cx="2451033" cy="2451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>
            <a:extLst>
              <a:ext uri="{FF2B5EF4-FFF2-40B4-BE49-F238E27FC236}">
                <a16:creationId xmlns:a16="http://schemas.microsoft.com/office/drawing/2014/main" id="{36360562-5447-4425-98F0-EA656EB767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658283"/>
              </p:ext>
            </p:extLst>
          </p:nvPr>
        </p:nvGraphicFramePr>
        <p:xfrm>
          <a:off x="3246054" y="976382"/>
          <a:ext cx="2451033" cy="245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r:id="rId5" imgW="4571280" imgH="4571280" progId="">
                  <p:embed/>
                </p:oleObj>
              </mc:Choice>
              <mc:Fallback>
                <p:oleObj r:id="rId5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46054" y="976382"/>
                        <a:ext cx="2451033" cy="2451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>
            <a:extLst>
              <a:ext uri="{FF2B5EF4-FFF2-40B4-BE49-F238E27FC236}">
                <a16:creationId xmlns:a16="http://schemas.microsoft.com/office/drawing/2014/main" id="{374CE071-B1D2-4F73-B799-7095FCD696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932597"/>
              </p:ext>
            </p:extLst>
          </p:nvPr>
        </p:nvGraphicFramePr>
        <p:xfrm>
          <a:off x="6127542" y="976386"/>
          <a:ext cx="2451029" cy="2451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r:id="rId7" imgW="4571280" imgH="4571280" progId="">
                  <p:embed/>
                </p:oleObj>
              </mc:Choice>
              <mc:Fallback>
                <p:oleObj r:id="rId7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27542" y="976386"/>
                        <a:ext cx="2451029" cy="2451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t 23">
            <a:extLst>
              <a:ext uri="{FF2B5EF4-FFF2-40B4-BE49-F238E27FC236}">
                <a16:creationId xmlns:a16="http://schemas.microsoft.com/office/drawing/2014/main" id="{B1D91CDA-D47B-4BA9-855C-284B5115E7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947238"/>
              </p:ext>
            </p:extLst>
          </p:nvPr>
        </p:nvGraphicFramePr>
        <p:xfrm>
          <a:off x="8993079" y="976381"/>
          <a:ext cx="2451034" cy="2451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r:id="rId9" imgW="4571280" imgH="4571280" progId="">
                  <p:embed/>
                </p:oleObj>
              </mc:Choice>
              <mc:Fallback>
                <p:oleObj r:id="rId9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93079" y="976381"/>
                        <a:ext cx="2451034" cy="2451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t 24">
            <a:extLst>
              <a:ext uri="{FF2B5EF4-FFF2-40B4-BE49-F238E27FC236}">
                <a16:creationId xmlns:a16="http://schemas.microsoft.com/office/drawing/2014/main" id="{FC3B1F19-9A66-44A5-9B09-E5E7D2A8E2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117487"/>
              </p:ext>
            </p:extLst>
          </p:nvPr>
        </p:nvGraphicFramePr>
        <p:xfrm>
          <a:off x="392414" y="3761545"/>
          <a:ext cx="2451033" cy="245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r:id="rId11" imgW="4571280" imgH="4571280" progId="">
                  <p:embed/>
                </p:oleObj>
              </mc:Choice>
              <mc:Fallback>
                <p:oleObj r:id="rId11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2414" y="3761545"/>
                        <a:ext cx="2451033" cy="2451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t 25">
            <a:extLst>
              <a:ext uri="{FF2B5EF4-FFF2-40B4-BE49-F238E27FC236}">
                <a16:creationId xmlns:a16="http://schemas.microsoft.com/office/drawing/2014/main" id="{D81E0E87-BB59-4186-8437-A026D2247B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077117"/>
              </p:ext>
            </p:extLst>
          </p:nvPr>
        </p:nvGraphicFramePr>
        <p:xfrm>
          <a:off x="3246054" y="3761544"/>
          <a:ext cx="2451034" cy="2451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r:id="rId12" imgW="4571280" imgH="4571280" progId="">
                  <p:embed/>
                </p:oleObj>
              </mc:Choice>
              <mc:Fallback>
                <p:oleObj r:id="rId12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46054" y="3761544"/>
                        <a:ext cx="2451034" cy="2451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t 26">
            <a:extLst>
              <a:ext uri="{FF2B5EF4-FFF2-40B4-BE49-F238E27FC236}">
                <a16:creationId xmlns:a16="http://schemas.microsoft.com/office/drawing/2014/main" id="{8A228D32-592C-4D9B-BBA4-4CFC4CAC8C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254255"/>
              </p:ext>
            </p:extLst>
          </p:nvPr>
        </p:nvGraphicFramePr>
        <p:xfrm>
          <a:off x="6127537" y="3761544"/>
          <a:ext cx="2451034" cy="2451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r:id="rId14" imgW="4571280" imgH="4571280" progId="">
                  <p:embed/>
                </p:oleObj>
              </mc:Choice>
              <mc:Fallback>
                <p:oleObj r:id="rId14" imgW="4571280" imgH="457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27537" y="3761544"/>
                        <a:ext cx="2451034" cy="2451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01118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111</Words>
  <Application>Microsoft Office PowerPoint</Application>
  <PresentationFormat>Grand écran</PresentationFormat>
  <Paragraphs>17</Paragraphs>
  <Slides>12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Gabriel Lembege</dc:creator>
  <cp:lastModifiedBy>Gabriel Lembege</cp:lastModifiedBy>
  <cp:revision>17</cp:revision>
  <dcterms:created xsi:type="dcterms:W3CDTF">2022-04-04T19:43:23Z</dcterms:created>
  <dcterms:modified xsi:type="dcterms:W3CDTF">2022-04-04T21:28:53Z</dcterms:modified>
</cp:coreProperties>
</file>